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1A303-AA52-4017-9A01-A5EA9CA4D5F3}" type="datetimeFigureOut">
              <a:rPr lang="en-US" smtClean="0"/>
              <a:t>5/14/12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7C740-1310-474D-A8B2-FC6D0CAAB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84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1E239D-9E9C-48E0-8148-9B3A7B1DA723}" type="datetimeFigureOut">
              <a:rPr lang="en-US" smtClean="0"/>
              <a:pPr/>
              <a:t>5/14/12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9A7C9A-6778-4848-81A4-235D1815D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3276600" cy="641350"/>
          </a:xfrm>
        </p:spPr>
        <p:txBody>
          <a:bodyPr>
            <a:noAutofit/>
          </a:bodyPr>
          <a:lstStyle/>
          <a:p>
            <a:r>
              <a:rPr lang="en-US" sz="3200" dirty="0" smtClean="0"/>
              <a:t>Boston District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1143000" y="4876800"/>
            <a:ext cx="2057399" cy="6096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200" dirty="0" smtClean="0"/>
              <a:t>Mike Norcia</a:t>
            </a:r>
            <a:endParaRPr lang="en-US" sz="3200" dirty="0" smtClean="0"/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Has </a:t>
            </a:r>
            <a:r>
              <a:rPr lang="en-US" dirty="0" smtClean="0"/>
              <a:t>been highlighted by Account Manager as helping grow Humalog SOM on top </a:t>
            </a:r>
            <a:r>
              <a:rPr lang="en-US" dirty="0" smtClean="0"/>
              <a:t>plans over </a:t>
            </a:r>
            <a:r>
              <a:rPr lang="en-US" dirty="0" smtClean="0"/>
              <a:t>the past few months</a:t>
            </a:r>
          </a:p>
          <a:p>
            <a:r>
              <a:rPr lang="en-US" dirty="0"/>
              <a:t>Passionate about helping physicians understand the importance of post prandial glucose control in their patients.</a:t>
            </a:r>
          </a:p>
          <a:p>
            <a:r>
              <a:rPr lang="en-US" dirty="0"/>
              <a:t>Collaborative team member with an active voice who excels at sharing best practices through team voicemails.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228600" y="1066800"/>
            <a:ext cx="3733800" cy="838200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200" b="0" kern="1200" cap="none" baseline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 smtClean="0"/>
              <a:t>Northeast Humalog Rep of the Month</a:t>
            </a:r>
            <a:endParaRPr lang="en-US" sz="2400" dirty="0"/>
          </a:p>
        </p:txBody>
      </p:sp>
      <p:pic>
        <p:nvPicPr>
          <p:cNvPr id="7" name="Picture 6" descr="IMG_10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33600"/>
            <a:ext cx="2119329" cy="26609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rgbClr val="262626"/>
      </a:dk1>
      <a:lt1>
        <a:sysClr val="window" lastClr="FFFFFF"/>
      </a:lt1>
      <a:dk2>
        <a:srgbClr val="FF00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120</TotalTime>
  <Words>62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Boston District</vt:lpstr>
    </vt:vector>
  </TitlesOfParts>
  <Company>Eli Lilly and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Island District</dc:title>
  <dc:creator>Eli Lilly and Company</dc:creator>
  <cp:lastModifiedBy>Michael Norcia</cp:lastModifiedBy>
  <cp:revision>13</cp:revision>
  <cp:lastPrinted>2012-05-14T16:16:26Z</cp:lastPrinted>
  <dcterms:created xsi:type="dcterms:W3CDTF">2012-03-02T02:28:02Z</dcterms:created>
  <dcterms:modified xsi:type="dcterms:W3CDTF">2012-05-14T16:16:38Z</dcterms:modified>
</cp:coreProperties>
</file>